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9" r:id="rId5"/>
    <p:sldId id="271" r:id="rId6"/>
    <p:sldId id="272" r:id="rId7"/>
    <p:sldId id="258" r:id="rId8"/>
    <p:sldId id="261" r:id="rId9"/>
    <p:sldId id="260" r:id="rId10"/>
    <p:sldId id="263" r:id="rId11"/>
    <p:sldId id="265" r:id="rId12"/>
    <p:sldId id="266" r:id="rId13"/>
    <p:sldId id="267" r:id="rId14"/>
    <p:sldId id="268" r:id="rId15"/>
    <p:sldId id="269" r:id="rId16"/>
    <p:sldId id="273" r:id="rId17"/>
    <p:sldId id="275" r:id="rId18"/>
    <p:sldId id="274" r:id="rId19"/>
    <p:sldId id="276" r:id="rId2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1E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15" autoAdjust="0"/>
  </p:normalViewPr>
  <p:slideViewPr>
    <p:cSldViewPr>
      <p:cViewPr varScale="1">
        <p:scale>
          <a:sx n="100" d="100"/>
          <a:sy n="100" d="100"/>
        </p:scale>
        <p:origin x="-193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A0A96-4696-49B4-9B93-6C9D37F677C6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8EC21-A633-4734-95AC-F88A3E1926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7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F40B7-A2BA-47E5-94D1-08DA918DD1CC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39454-5682-454E-844D-7E6C3A96E72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9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31B00-FD80-4BBA-A1ED-0C11320BD3D3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85C20-6461-4548-94FC-21F490C175C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78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20886-E395-451E-BD96-6483599EE247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8CBA9-14A8-4031-ABD8-0F7D8E0B2BA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7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C8DC3-044E-418D-B3FE-723BE5E1E986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8AA34-F44E-40A6-8F5B-87C5BF9EADB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77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1368D-0976-42AB-BD60-3786A56475E2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94DFD-E1E4-4360-9D6E-E3D377B9AE6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86D1E-109E-49BF-95B3-1F07E2EC842B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C5321-3414-478A-9C8E-4AFBBF122E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8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F8743-1AFB-48F9-8EA1-C758CFA0CE56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9AA94-80E7-4B90-A6CB-80D4DF7E2C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06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E2AE9-AAF8-42EF-974F-CF3F7394804E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0F289-9E68-4B24-90B3-103A3E34E1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01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B8DDF-B6FC-4E56-B744-54F0D755F323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1F30F-C9DD-4F33-B910-0A609AC4DA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61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4A910-4F9E-4C46-BB42-AD0757E6E19B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E5388-544D-4687-82DD-8EE9AF3E4A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58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E173086-7182-45AE-92B1-C27255609BDF}" type="datetimeFigureOut">
              <a:rPr lang="ru-RU"/>
              <a:pPr>
                <a:defRPr/>
              </a:pPr>
              <a:t>16.06.2017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E2AF03-B497-4EFF-830E-5B9A92E63A7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425" y="2509838"/>
            <a:ext cx="8864600" cy="14255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uk-UA" dirty="0" smtClean="0">
                <a:solidFill>
                  <a:schemeClr val="bg1"/>
                </a:solidFill>
              </a:rPr>
              <a:t>Розробка АІС по обслуговуванню клієнтів підприємством, що надає послуги по ремонту мобільних пристроїв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5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038600" cy="1752600"/>
          </a:xfrm>
        </p:spPr>
        <p:txBody>
          <a:bodyPr/>
          <a:lstStyle/>
          <a:p>
            <a:pPr algn="l"/>
            <a:r>
              <a:rPr lang="uk-UA" altLang="uk-UA" smtClean="0">
                <a:solidFill>
                  <a:schemeClr val="bg1"/>
                </a:solidFill>
              </a:rPr>
              <a:t>Підготував</a:t>
            </a:r>
          </a:p>
          <a:p>
            <a:pPr algn="l"/>
            <a:r>
              <a:rPr lang="uk-UA" altLang="uk-UA" smtClean="0">
                <a:solidFill>
                  <a:schemeClr val="bg1"/>
                </a:solidFill>
              </a:rPr>
              <a:t>Студент групи 43-ПЗ</a:t>
            </a:r>
          </a:p>
          <a:p>
            <a:pPr algn="l"/>
            <a:r>
              <a:rPr lang="uk-UA" altLang="uk-UA" smtClean="0">
                <a:solidFill>
                  <a:schemeClr val="bg1"/>
                </a:solidFill>
              </a:rPr>
              <a:t>Кравчук Назар</a:t>
            </a:r>
            <a:endParaRPr lang="ru-RU" altLang="uk-UA" smtClean="0">
              <a:solidFill>
                <a:schemeClr val="bg1"/>
              </a:solidFill>
            </a:endParaRPr>
          </a:p>
        </p:txBody>
      </p:sp>
      <p:sp>
        <p:nvSpPr>
          <p:cNvPr id="2052" name="Прямоугольник 10"/>
          <p:cNvSpPr>
            <a:spLocks noChangeArrowheads="1"/>
          </p:cNvSpPr>
          <p:nvPr/>
        </p:nvSpPr>
        <p:spPr bwMode="auto">
          <a:xfrm>
            <a:off x="3783013" y="6305550"/>
            <a:ext cx="1627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000" b="1">
                <a:solidFill>
                  <a:srgbClr val="EAEAEA"/>
                </a:solidFill>
                <a:latin typeface="Times New Roman" pitchFamily="18" charset="0"/>
              </a:rPr>
              <a:t>Львів – 2017</a:t>
            </a:r>
            <a:endParaRPr lang="uk-UA" altLang="uk-UA" b="1">
              <a:latin typeface="Constantia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24660" y="140242"/>
            <a:ext cx="560461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Дипломна</a:t>
            </a: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 робота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606227" y="751643"/>
            <a:ext cx="295307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на тему: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Вхід </a:t>
            </a:r>
            <a:r>
              <a:rPr lang="uk-UA" altLang="uk-UA" sz="4800" dirty="0">
                <a:solidFill>
                  <a:srgbClr val="FFFFFF"/>
                </a:solidFill>
                <a:latin typeface="Times New Roman" pitchFamily="18" charset="0"/>
              </a:rPr>
              <a:t>у </a:t>
            </a:r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систему та головне вікно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024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102545"/>
            <a:ext cx="2667000" cy="154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68" y="2327167"/>
            <a:ext cx="7031064" cy="470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Додавання нового клієнта та пристрою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2291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16113"/>
            <a:ext cx="2982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16113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Списки клієнтів та пристроїв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3315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1738"/>
            <a:ext cx="6496050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Рисунок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00400"/>
            <a:ext cx="64960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Оформлення нової покупки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4339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30300"/>
            <a:ext cx="32766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0"/>
            <a:ext cx="322897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30300"/>
            <a:ext cx="3995738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Оформлення обстеження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5363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05000"/>
            <a:ext cx="32289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90600"/>
            <a:ext cx="3717925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Проведення обстеження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6387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7" y="884453"/>
            <a:ext cx="3801548" cy="452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800" y="1601895"/>
            <a:ext cx="3505200" cy="3090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71600" y="2286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altLang="uk-UA" sz="4800" dirty="0">
                <a:solidFill>
                  <a:srgbClr val="FFFFFF"/>
                </a:solidFill>
                <a:latin typeface="Times New Roman" pitchFamily="18" charset="0"/>
              </a:rPr>
              <a:t>Проведення </a:t>
            </a:r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ремонту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1699237"/>
            <a:ext cx="3467100" cy="257175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93375"/>
            <a:ext cx="3436938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9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5400" dirty="0" smtClean="0">
                <a:solidFill>
                  <a:schemeClr val="bg1"/>
                </a:solidFill>
              </a:rPr>
              <a:t>Статистика</a:t>
            </a:r>
            <a:endParaRPr lang="uk-UA" sz="5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7461" y="1755037"/>
            <a:ext cx="3466465" cy="337375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57800" y="1755037"/>
            <a:ext cx="3357245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ВИСНОВОК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1000" y="871538"/>
            <a:ext cx="8382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процесі виконання дипломної роботи було розроблено автоматизовану інформаційну систему для обслуговування клієнтів підприємством, що надає послуги по ремонту мобільних пристроїв. </a:t>
            </a:r>
          </a:p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АІС розроблена і повністю відповідає поставленим вимогам: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проведення безпомилкових арифметичних розрахунків;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підготовки , заповнення, роздруківки первинних і звітних документів;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полегшення доступу до бази даних товарів для прийняття рішення, щодо замовлення;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спрощення та прискорення обробки даних;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звертання до даних і звітів за минулі періоди (вести архів).</a:t>
            </a:r>
          </a:p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Дана тема являється актуальною у наш час. Використання мови програмування С#, технології розробки користувацького інтерфейсу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 бібліотеки компонентів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DevExpress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виявилося доцільним та раціональним. Завдяки цим інструментам час розробки програми зменшився, а якість та вигляд програмного продукту значно покращилися.  </a:t>
            </a:r>
          </a:p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 протестована і може успішно використовуватися на підприємстві.</a:t>
            </a:r>
            <a:endParaRPr lang="uk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/>
          <a:lstStyle/>
          <a:p>
            <a:r>
              <a:rPr lang="uk-UA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Дякую за увагу</a:t>
            </a:r>
            <a:endParaRPr lang="uk-UA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Актуальність теми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4099" name="Picture 2" descr="C:\Users\naziway\Source\Repos\GraduateWork\prezentation\телефонний ря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524250"/>
            <a:ext cx="85725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naziway\Source\Repos\GraduateWork\prezentation\весела чувіха що говорить по телефону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8" r="9383"/>
          <a:stretch>
            <a:fillRect/>
          </a:stretch>
        </p:blipFill>
        <p:spPr bwMode="auto">
          <a:xfrm>
            <a:off x="6477000" y="1066800"/>
            <a:ext cx="2590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4" descr="C:\Users\naziway\Source\Repos\GraduateWork\prezentation\веселий чувак що говорить по телефону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3"/>
          <a:stretch>
            <a:fillRect/>
          </a:stretch>
        </p:blipFill>
        <p:spPr bwMode="auto">
          <a:xfrm>
            <a:off x="61913" y="1066800"/>
            <a:ext cx="275748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Прямоугольник 1"/>
          <p:cNvSpPr>
            <a:spLocks noChangeArrowheads="1"/>
          </p:cNvSpPr>
          <p:nvPr/>
        </p:nvSpPr>
        <p:spPr bwMode="auto">
          <a:xfrm>
            <a:off x="2947988" y="1214438"/>
            <a:ext cx="3452812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altLang="uk-UA" sz="3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Ремонт телефонів займає лідируючі позиції серед усіх сервісних послуг.</a:t>
            </a:r>
            <a:endParaRPr lang="uk-UA" altLang="uk-UA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4"/>
          <p:cNvSpPr>
            <a:spLocks noChangeArrowheads="1"/>
          </p:cNvSpPr>
          <p:nvPr/>
        </p:nvSpPr>
        <p:spPr bwMode="auto">
          <a:xfrm>
            <a:off x="0" y="-152400"/>
            <a:ext cx="190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Мета</a:t>
            </a:r>
            <a:r>
              <a:rPr lang="uk-UA" altLang="uk-UA" sz="3600" dirty="0">
                <a:solidFill>
                  <a:srgbClr val="FFFFFF"/>
                </a:solidFill>
                <a:latin typeface="Times New Roman" pitchFamily="18" charset="0"/>
              </a:rPr>
              <a:t>: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5" name="Прямоугольник 5"/>
          <p:cNvSpPr>
            <a:spLocks noChangeArrowheads="1"/>
          </p:cNvSpPr>
          <p:nvPr/>
        </p:nvSpPr>
        <p:spPr bwMode="auto">
          <a:xfrm>
            <a:off x="76200" y="1828800"/>
            <a:ext cx="88392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Дослідити предметну область та принципи роботи підприємства, що  займається ремонтом мобільних пристроїв; а також розробити: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схему бази даних;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</a:t>
            </a:r>
            <a:r>
              <a:rPr lang="en-US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UML </a:t>
            </a:r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діаграму варіантів використання даної АІС ;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зручний користувацький інтерфейс для роботи з програмним продуктом;</a:t>
            </a:r>
          </a:p>
          <a:p>
            <a:endParaRPr lang="uk-UA" altLang="uk-UA" sz="2400" dirty="0" smtClean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6" name="Прямоугольник 6"/>
          <p:cNvSpPr>
            <a:spLocks noChangeArrowheads="1"/>
          </p:cNvSpPr>
          <p:nvPr/>
        </p:nvSpPr>
        <p:spPr bwMode="auto">
          <a:xfrm>
            <a:off x="0" y="1411069"/>
            <a:ext cx="3182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Завдання</a:t>
            </a:r>
            <a:r>
              <a:rPr lang="uk-UA" altLang="uk-UA" sz="3600" dirty="0">
                <a:solidFill>
                  <a:srgbClr val="FFFFFF"/>
                </a:solidFill>
                <a:latin typeface="Times New Roman" pitchFamily="18" charset="0"/>
              </a:rPr>
              <a:t>: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43543" y="4883045"/>
            <a:ext cx="9296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Підприємство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з ремонту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мобільних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пристроїв</a:t>
            </a:r>
            <a:r>
              <a:rPr lang="ru-RU" altLang="uk-UA" sz="24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«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СервісФон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».</a:t>
            </a:r>
            <a:endParaRPr lang="ru-RU" altLang="uk-UA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6" name="Прямоугольник 6"/>
          <p:cNvSpPr>
            <a:spLocks noChangeArrowheads="1"/>
          </p:cNvSpPr>
          <p:nvPr/>
        </p:nvSpPr>
        <p:spPr bwMode="auto">
          <a:xfrm>
            <a:off x="76200" y="4382869"/>
            <a:ext cx="45429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Об</a:t>
            </a:r>
            <a:r>
              <a:rPr lang="en-US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`</a:t>
            </a:r>
            <a:r>
              <a:rPr lang="uk-UA" altLang="uk-UA" sz="3600" dirty="0" err="1" smtClean="0">
                <a:solidFill>
                  <a:srgbClr val="FFFFFF"/>
                </a:solidFill>
                <a:latin typeface="Times New Roman" pitchFamily="18" charset="0"/>
              </a:rPr>
              <a:t>єкт</a:t>
            </a:r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дослідження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7" name="Прямоугольник 5"/>
          <p:cNvSpPr>
            <a:spLocks noChangeArrowheads="1"/>
          </p:cNvSpPr>
          <p:nvPr/>
        </p:nvSpPr>
        <p:spPr bwMode="auto">
          <a:xfrm>
            <a:off x="152400" y="304800"/>
            <a:ext cx="899160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Розробити інформаційну систему для підвищення продуктивності та полегшення управління підприємством, що займається ремонтом мобільних пристроїв.</a:t>
            </a:r>
            <a:endParaRPr lang="ru-RU" altLang="uk-UA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Предмет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228600" y="990600"/>
            <a:ext cx="883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Підвищення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ефективності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підприємства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за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рахунок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впровадження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на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ньому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автоматизації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праці</a:t>
            </a:r>
            <a:endParaRPr lang="ru-RU" altLang="uk-UA" sz="28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6148" name="Picture 2" descr="C:\Users\naziway\Source\Repos\GraduateWork\prezentation\ефективніст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r="10381"/>
          <a:stretch>
            <a:fillRect/>
          </a:stretch>
        </p:blipFill>
        <p:spPr bwMode="auto">
          <a:xfrm>
            <a:off x="261938" y="1905000"/>
            <a:ext cx="435768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 descr="C:\Users\naziway\Source\Repos\GraduateWork\prezentation\ефективність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905000"/>
            <a:ext cx="41148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C:\Users\naziway\Source\Repos\GraduateWork\prezentation\ефективність діаграм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3573463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 fontScale="77500" lnSpcReduction="20000"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Технології для досягнення поставленої мети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1143000"/>
            <a:ext cx="2286000" cy="2286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533400"/>
            <a:ext cx="4572000" cy="4572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657600"/>
            <a:ext cx="3467100" cy="28138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363578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Дерево цілей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1"/>
            <a:ext cx="9144000" cy="42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28600"/>
            <a:ext cx="9144000" cy="1143000"/>
          </a:xfrm>
          <a:prstGeom prst="rect">
            <a:avLst/>
          </a:prstGeom>
          <a:extLst/>
        </p:spPr>
        <p:txBody>
          <a:bodyPr anchor="ctr" anchorCtr="1">
            <a:normAutofit fontScale="92500"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itchFamily="18" charset="0"/>
              </a:rPr>
              <a:t>Структура підприємства «</a:t>
            </a:r>
            <a:r>
              <a:rPr lang="uk-UA" dirty="0" err="1" smtClean="0">
                <a:solidFill>
                  <a:schemeClr val="bg1"/>
                </a:solidFill>
                <a:latin typeface="Times New Roman" pitchFamily="18" charset="0"/>
              </a:rPr>
              <a:t>СервісФон</a:t>
            </a:r>
            <a:r>
              <a:rPr lang="uk-UA" dirty="0" smtClean="0">
                <a:solidFill>
                  <a:schemeClr val="bg1"/>
                </a:solidFill>
                <a:latin typeface="Times New Roman" pitchFamily="18" charset="0"/>
              </a:rPr>
              <a:t>»</a:t>
            </a:r>
            <a:endParaRPr lang="ru-RU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123" name="Picture 6" descr="C:\Users\naziway\Source\Repos\GraduateWork\prezentation\підприємств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89995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09600" y="7620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Діаграма варіантів використання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8195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2"/>
          <a:stretch>
            <a:fillRect/>
          </a:stretch>
        </p:blipFill>
        <p:spPr bwMode="auto">
          <a:xfrm>
            <a:off x="2133600" y="725488"/>
            <a:ext cx="4876800" cy="613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Прямоугольник 4"/>
          <p:cNvSpPr>
            <a:spLocks noChangeArrowheads="1"/>
          </p:cNvSpPr>
          <p:nvPr/>
        </p:nvSpPr>
        <p:spPr bwMode="auto">
          <a:xfrm>
            <a:off x="571500" y="41275"/>
            <a:ext cx="8001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5400">
                <a:solidFill>
                  <a:srgbClr val="FFFFFF"/>
                </a:solidFill>
                <a:latin typeface="Times New Roman" pitchFamily="18" charset="0"/>
              </a:rPr>
              <a:t>Схема бази даних</a:t>
            </a:r>
            <a:endParaRPr lang="ru-RU" altLang="uk-UA" sz="54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7171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6"/>
          <a:stretch>
            <a:fillRect/>
          </a:stretch>
        </p:blipFill>
        <p:spPr bwMode="auto">
          <a:xfrm>
            <a:off x="2165350" y="866775"/>
            <a:ext cx="481330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614</TotalTime>
  <Words>314</Words>
  <Application>Microsoft Office PowerPoint</Application>
  <PresentationFormat>Экран (4:3)</PresentationFormat>
  <Paragraphs>44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Тема Office</vt:lpstr>
      <vt:lpstr>Розробка АІС по обслуговуванню клієнтів підприємством, що надає послуги по ремонту мобільних пристроїв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Статистика</vt:lpstr>
      <vt:lpstr>Презентация PowerPoint</vt:lpstr>
      <vt:lpstr>Дякую за увагу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АІС по обслуговуванню клієнтів підприємством, що надає послуги по ремонту мобільних пристроїв</dc:title>
  <dc:creator>__it</dc:creator>
  <cp:lastModifiedBy>__it</cp:lastModifiedBy>
  <cp:revision>46</cp:revision>
  <dcterms:created xsi:type="dcterms:W3CDTF">2017-06-14T10:26:01Z</dcterms:created>
  <dcterms:modified xsi:type="dcterms:W3CDTF">2017-06-16T08:53:45Z</dcterms:modified>
</cp:coreProperties>
</file>